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E58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>
      <p:cViewPr varScale="1">
        <p:scale>
          <a:sx n="128" d="100"/>
          <a:sy n="128" d="100"/>
        </p:scale>
        <p:origin x="21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DFA48-9E58-4A05-9295-6C1E9302C3EA}" type="datetimeFigureOut">
              <a:rPr lang="de-CH" smtClean="0"/>
              <a:t>19.07.2022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E9A8B-BA9A-41BC-A0C2-FE25CD041BD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63623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DFA48-9E58-4A05-9295-6C1E9302C3EA}" type="datetimeFigureOut">
              <a:rPr lang="de-CH" smtClean="0"/>
              <a:t>19.07.2022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E9A8B-BA9A-41BC-A0C2-FE25CD041BD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8574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DFA48-9E58-4A05-9295-6C1E9302C3EA}" type="datetimeFigureOut">
              <a:rPr lang="de-CH" smtClean="0"/>
              <a:t>19.07.2022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E9A8B-BA9A-41BC-A0C2-FE25CD041BD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29188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DFA48-9E58-4A05-9295-6C1E9302C3EA}" type="datetimeFigureOut">
              <a:rPr lang="de-CH" smtClean="0"/>
              <a:t>19.07.2022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E9A8B-BA9A-41BC-A0C2-FE25CD041BD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84975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DFA48-9E58-4A05-9295-6C1E9302C3EA}" type="datetimeFigureOut">
              <a:rPr lang="de-CH" smtClean="0"/>
              <a:t>19.07.2022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E9A8B-BA9A-41BC-A0C2-FE25CD041BD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89380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DFA48-9E58-4A05-9295-6C1E9302C3EA}" type="datetimeFigureOut">
              <a:rPr lang="de-CH" smtClean="0"/>
              <a:t>19.07.2022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E9A8B-BA9A-41BC-A0C2-FE25CD041BD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9358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DFA48-9E58-4A05-9295-6C1E9302C3EA}" type="datetimeFigureOut">
              <a:rPr lang="de-CH" smtClean="0"/>
              <a:t>19.07.2022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E9A8B-BA9A-41BC-A0C2-FE25CD041BD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0019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DFA48-9E58-4A05-9295-6C1E9302C3EA}" type="datetimeFigureOut">
              <a:rPr lang="de-CH" smtClean="0"/>
              <a:t>19.07.2022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E9A8B-BA9A-41BC-A0C2-FE25CD041BD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06664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DFA48-9E58-4A05-9295-6C1E9302C3EA}" type="datetimeFigureOut">
              <a:rPr lang="de-CH" smtClean="0"/>
              <a:t>19.07.2022</a:t>
            </a:fld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E9A8B-BA9A-41BC-A0C2-FE25CD041BD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35463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DFA48-9E58-4A05-9295-6C1E9302C3EA}" type="datetimeFigureOut">
              <a:rPr lang="de-CH" smtClean="0"/>
              <a:t>19.07.2022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E9A8B-BA9A-41BC-A0C2-FE25CD041BD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67192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DFA48-9E58-4A05-9295-6C1E9302C3EA}" type="datetimeFigureOut">
              <a:rPr lang="de-CH" smtClean="0"/>
              <a:t>19.07.2022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E9A8B-BA9A-41BC-A0C2-FE25CD041BD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75436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BDFA48-9E58-4A05-9295-6C1E9302C3EA}" type="datetimeFigureOut">
              <a:rPr lang="de-CH" smtClean="0"/>
              <a:t>19.07.2022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E9A8B-BA9A-41BC-A0C2-FE25CD041BD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96803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s://qrco.de/Bewegung_Spital" TargetMode="External"/><Relationship Id="rId7" Type="http://schemas.openxmlformats.org/officeDocument/2006/relationships/image" Target="../media/image5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6000">
              <a:schemeClr val="bg2">
                <a:tint val="90000"/>
                <a:satMod val="92000"/>
                <a:lumMod val="120000"/>
              </a:schemeClr>
            </a:gs>
            <a:gs pos="100000">
              <a:srgbClr val="0E58C4"/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1484784"/>
            <a:ext cx="1578016" cy="3350250"/>
          </a:xfrm>
          <a:prstGeom prst="rect">
            <a:avLst/>
          </a:prstGeom>
        </p:spPr>
      </p:pic>
      <p:sp>
        <p:nvSpPr>
          <p:cNvPr id="9" name="Inhaltsplatzhalter 8"/>
          <p:cNvSpPr>
            <a:spLocks noGrp="1"/>
          </p:cNvSpPr>
          <p:nvPr>
            <p:ph idx="1"/>
          </p:nvPr>
        </p:nvSpPr>
        <p:spPr>
          <a:xfrm>
            <a:off x="2195736" y="1628800"/>
            <a:ext cx="5650290" cy="2880321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de-CH" sz="2800" b="1" dirty="0">
                <a:solidFill>
                  <a:srgbClr val="E30B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Bewegung im Spital ist </a:t>
            </a:r>
            <a:r>
              <a:rPr lang="de-CH" sz="2800" b="1" dirty="0" smtClean="0">
                <a:solidFill>
                  <a:srgbClr val="E30B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wichtig</a:t>
            </a:r>
            <a:endParaRPr lang="de-CH" sz="2800" dirty="0" smtClean="0"/>
          </a:p>
          <a:p>
            <a:pPr marL="0" indent="0">
              <a:lnSpc>
                <a:spcPct val="170000"/>
              </a:lnSpc>
              <a:buNone/>
            </a:pPr>
            <a:r>
              <a:rPr lang="de-CH" sz="2800" smtClean="0"/>
              <a:t>Warum </a:t>
            </a:r>
            <a:r>
              <a:rPr lang="de-CH" sz="2800" dirty="0" smtClean="0"/>
              <a:t>Bewegung im Spital wichtig ist und wie Sie diese erreichen können: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de-CH" sz="2800" u="sng" smtClean="0">
                <a:hlinkClick r:id="rId3"/>
              </a:rPr>
              <a:t>https</a:t>
            </a:r>
            <a:r>
              <a:rPr lang="de-CH" sz="2800" u="sng" dirty="0">
                <a:hlinkClick r:id="rId3"/>
              </a:rPr>
              <a:t>://qrco.de/Bewegung_Spital</a:t>
            </a:r>
            <a:endParaRPr lang="de-CH" sz="2800" i="1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DC948F76-AC7C-A9D9-4B2F-56AC3819BA3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4911748"/>
            <a:ext cx="1113786" cy="1417107"/>
          </a:xfrm>
          <a:prstGeom prst="rect">
            <a:avLst/>
          </a:prstGeom>
        </p:spPr>
      </p:pic>
      <p:pic>
        <p:nvPicPr>
          <p:cNvPr id="4" name="Grafik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6026" y="188640"/>
            <a:ext cx="1132794" cy="720080"/>
          </a:xfrm>
          <a:prstGeom prst="rect">
            <a:avLst/>
          </a:prstGeom>
        </p:spPr>
      </p:pic>
      <p:grpSp>
        <p:nvGrpSpPr>
          <p:cNvPr id="14" name="Gruppieren 13"/>
          <p:cNvGrpSpPr/>
          <p:nvPr/>
        </p:nvGrpSpPr>
        <p:grpSpPr>
          <a:xfrm>
            <a:off x="0" y="6328855"/>
            <a:ext cx="4537009" cy="436515"/>
            <a:chOff x="34991" y="6051923"/>
            <a:chExt cx="5114477" cy="477888"/>
          </a:xfrm>
        </p:grpSpPr>
        <p:pic>
          <p:nvPicPr>
            <p:cNvPr id="6" name="Grafik 5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991" y="6165305"/>
              <a:ext cx="1440665" cy="364506"/>
            </a:xfrm>
            <a:prstGeom prst="rect">
              <a:avLst/>
            </a:prstGeom>
          </p:spPr>
        </p:pic>
        <p:pic>
          <p:nvPicPr>
            <p:cNvPr id="11" name="Grafik 10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44581" y="6051923"/>
              <a:ext cx="1295536" cy="370780"/>
            </a:xfrm>
            <a:prstGeom prst="rect">
              <a:avLst/>
            </a:prstGeom>
          </p:spPr>
        </p:pic>
        <p:pic>
          <p:nvPicPr>
            <p:cNvPr id="12" name="Grafik 11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44945" y="6092073"/>
              <a:ext cx="1430377" cy="390593"/>
            </a:xfrm>
            <a:prstGeom prst="rect">
              <a:avLst/>
            </a:prstGeom>
          </p:spPr>
        </p:pic>
        <p:pic>
          <p:nvPicPr>
            <p:cNvPr id="13" name="Grafik 12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9909" y="6237313"/>
              <a:ext cx="979559" cy="1748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9165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efaul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21</Words>
  <Application>Microsoft Office PowerPoint</Application>
  <PresentationFormat>Bildschirmpräsentation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3" baseType="lpstr">
      <vt:lpstr>Arial</vt:lpstr>
      <vt:lpstr>Larissa</vt:lpstr>
      <vt:lpstr>PowerPoint-Präsentation</vt:lpstr>
    </vt:vector>
  </TitlesOfParts>
  <Company>soH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Christen Muralt Susanna</dc:creator>
  <cp:lastModifiedBy>Christen Muralt Susanna</cp:lastModifiedBy>
  <cp:revision>8</cp:revision>
  <cp:lastPrinted>2021-07-13T09:09:41Z</cp:lastPrinted>
  <dcterms:created xsi:type="dcterms:W3CDTF">2021-07-13T08:51:43Z</dcterms:created>
  <dcterms:modified xsi:type="dcterms:W3CDTF">2022-07-19T14:59:44Z</dcterms:modified>
</cp:coreProperties>
</file>